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het verhaal voorspellen hoe het verhaal verder zal gaan.</a:t>
            </a:r>
          </a:p>
        </p:txBody>
      </p:sp>
      <p:pic>
        <p:nvPicPr>
          <p:cNvPr id="13" name="Picture 12" descr="Afbeeldingsresultaat voor koen kampioen samen ster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690" y="1990726"/>
            <a:ext cx="1778635" cy="267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846592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88626" y="2221370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48 t/m 54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988626" y="92423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88626" y="4572923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982" y="646624"/>
            <a:ext cx="988915" cy="13969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113" y="2610556"/>
            <a:ext cx="1926365" cy="171634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019" y="2830812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612602" y="1385052"/>
            <a:ext cx="4659561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449696" y="892521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449696" y="1385052"/>
            <a:ext cx="493703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53 t/m 54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48 t/m 54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446" y="1945706"/>
            <a:ext cx="551985" cy="524036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612602" y="89252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7" y="2239291"/>
            <a:ext cx="551985" cy="524036"/>
          </a:xfrm>
          <a:prstGeom prst="rect">
            <a:avLst/>
          </a:prstGeom>
        </p:spPr>
      </p:pic>
      <p:pic>
        <p:nvPicPr>
          <p:cNvPr id="2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8" y="3625617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34" y="4056834"/>
            <a:ext cx="2084266" cy="17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2" name="Picture 11" descr="Afbeeldingsresultaat voor koen kampioen samen ster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690" y="1990726"/>
            <a:ext cx="1778635" cy="267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8861" y="767634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30155" y="265641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55 t/m 60 en maak de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2294" y="77250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394135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720" y="1321401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720" y="3625913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963" y="2108242"/>
            <a:ext cx="3688179" cy="24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675" y="67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invullen.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tekst schrijven over mijn favoriete sport.</a:t>
            </a:r>
          </a:p>
        </p:txBody>
      </p:sp>
      <p:pic>
        <p:nvPicPr>
          <p:cNvPr id="12" name="Picture 11" descr="Afbeeldingsresultaat voor koen kampioen samen ster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040" y="2298502"/>
            <a:ext cx="1778635" cy="267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367816" y="3520263"/>
            <a:ext cx="3439049" cy="2755648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54236" y="1050484"/>
            <a:ext cx="5098106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het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bespreken en 	aanvullen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Bespreek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Verbeter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1583997"/>
            <a:ext cx="551985" cy="524036"/>
          </a:xfrm>
          <a:prstGeom prst="rect">
            <a:avLst/>
          </a:prstGeom>
        </p:spPr>
      </p:pic>
      <p:pic>
        <p:nvPicPr>
          <p:cNvPr id="12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5774910"/>
            <a:ext cx="551985" cy="524036"/>
          </a:xfrm>
          <a:prstGeom prst="rect">
            <a:avLst/>
          </a:prstGeom>
        </p:spPr>
      </p:pic>
      <p:sp>
        <p:nvSpPr>
          <p:cNvPr id="14" name="Tekstvak 14"/>
          <p:cNvSpPr txBox="1"/>
          <p:nvPr/>
        </p:nvSpPr>
        <p:spPr>
          <a:xfrm>
            <a:off x="6096000" y="1147200"/>
            <a:ext cx="509810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bij de tekst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 de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09231"/>
            <a:ext cx="551985" cy="524036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32" y="4374051"/>
            <a:ext cx="551985" cy="524036"/>
          </a:xfrm>
          <a:prstGeom prst="rect">
            <a:avLst/>
          </a:prstGeom>
        </p:spPr>
      </p:pic>
      <p:pic>
        <p:nvPicPr>
          <p:cNvPr id="15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7" y="305835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242" y="2391214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42084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90186" y="81577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555" y="2987340"/>
            <a:ext cx="3258890" cy="29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parachute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zwemvliezen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vlot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irritant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zij tokken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maf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peddel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zij wringen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arts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fit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samenspel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oppeppen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224" y="3260999"/>
            <a:ext cx="2081705" cy="294070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65267" y="1229928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32 t/m 38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65266" y="4077371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37 t/m 38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40527" y="3541697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89" y="4873031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65266" y="74587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30886" y="1231002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32 t/m 38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30886" y="746370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74" y="3554976"/>
            <a:ext cx="2949023" cy="262751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89" y="1794354"/>
            <a:ext cx="551985" cy="524036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332" y="208763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679" y="3153656"/>
            <a:ext cx="3822262" cy="25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12" name="Picture 11" descr="Afbeeldingsresultaat voor koen kampioen samen ster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365" y="1990726"/>
            <a:ext cx="1778635" cy="267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934" y="4522442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468574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 / verhaalkaart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476" y="686099"/>
            <a:ext cx="1018500" cy="143877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71" y="2986826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16000" y="406367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39 t/m 42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71" y="461890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12"/>
          <p:cNvSpPr txBox="1"/>
          <p:nvPr/>
        </p:nvSpPr>
        <p:spPr>
          <a:xfrm>
            <a:off x="283862" y="4977449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39 t/m 42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5" name="Tekstvak 14"/>
          <p:cNvSpPr txBox="1"/>
          <p:nvPr/>
        </p:nvSpPr>
        <p:spPr>
          <a:xfrm>
            <a:off x="6625706" y="1254999"/>
            <a:ext cx="4073718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/ verhaalkaart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kstvak 16"/>
          <p:cNvSpPr txBox="1"/>
          <p:nvPr/>
        </p:nvSpPr>
        <p:spPr>
          <a:xfrm>
            <a:off x="6625706" y="73333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8" name="Tekstvak 17"/>
          <p:cNvSpPr txBox="1"/>
          <p:nvPr/>
        </p:nvSpPr>
        <p:spPr>
          <a:xfrm>
            <a:off x="283862" y="4447688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9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vak 18"/>
          <p:cNvSpPr txBox="1"/>
          <p:nvPr/>
        </p:nvSpPr>
        <p:spPr>
          <a:xfrm>
            <a:off x="283862" y="1275300"/>
            <a:ext cx="528254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41 t/m 42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kstvak 17"/>
          <p:cNvSpPr txBox="1"/>
          <p:nvPr/>
        </p:nvSpPr>
        <p:spPr>
          <a:xfrm>
            <a:off x="283862" y="73333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3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0" y="2138215"/>
            <a:ext cx="551985" cy="524036"/>
          </a:xfrm>
          <a:prstGeom prst="rect">
            <a:avLst/>
          </a:prstGeom>
        </p:spPr>
      </p:pic>
      <p:pic>
        <p:nvPicPr>
          <p:cNvPr id="35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505" y="3343675"/>
            <a:ext cx="2719696" cy="2344887"/>
          </a:xfrm>
          <a:prstGeom prst="rect">
            <a:avLst/>
          </a:prstGeom>
        </p:spPr>
      </p:pic>
      <p:pic>
        <p:nvPicPr>
          <p:cNvPr id="3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64" y="5688562"/>
            <a:ext cx="551985" cy="524036"/>
          </a:xfrm>
          <a:prstGeom prst="rect">
            <a:avLst/>
          </a:prstGeom>
        </p:spPr>
      </p:pic>
      <p:pic>
        <p:nvPicPr>
          <p:cNvPr id="31" name="Afbeelding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127" y="3195610"/>
            <a:ext cx="1575760" cy="10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 descr="Afbeeldingsresultaat voor koen kampioen samen ster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365" y="1990726"/>
            <a:ext cx="1778635" cy="267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4156</TotalTime>
  <Words>916</Words>
  <Application>Microsoft Office PowerPoint</Application>
  <PresentationFormat>Widescreen</PresentationFormat>
  <Paragraphs>285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307</cp:revision>
  <dcterms:created xsi:type="dcterms:W3CDTF">2017-07-26T14:05:48Z</dcterms:created>
  <dcterms:modified xsi:type="dcterms:W3CDTF">2022-08-03T11:57:11Z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